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9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9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5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8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4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7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5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8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9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4831B-5428-455C-BA1B-5346D04BEC97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3BABF-ED6F-4D2D-853C-11489B56C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9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altLang="ja-JP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</a:t>
            </a:r>
            <a:br>
              <a:rPr lang="en-US" altLang="ja-JP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  <a:br>
              <a:rPr lang="en-US" altLang="ja-JP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br>
              <a:rPr lang="en-US" altLang="ja-JP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#11-20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98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19. Please have one cookie.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u="sng" dirty="0" smtClean="0"/>
              <a:t>クッキー　を　一つ</a:t>
            </a:r>
            <a:r>
              <a:rPr lang="ja-JP" altLang="en-US" dirty="0" smtClean="0"/>
              <a:t>　どうぞ。</a:t>
            </a:r>
            <a:endParaRPr lang="en-US" altLang="ja-JP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20. Please have a cup of hot coffee.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あつい　コーヒー　を　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いっぱい</a:t>
            </a:r>
            <a:r>
              <a:rPr lang="ja-JP" altLang="en-US" dirty="0" smtClean="0"/>
              <a:t>　どうぞ。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044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11. How is the cafeteria food?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カフェテリア　の　たべもの　は　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どう</a:t>
            </a:r>
            <a:r>
              <a:rPr lang="ja-JP" altLang="en-US" dirty="0" smtClean="0"/>
              <a:t>　です　か。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6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12. How is your math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すうがく　の　じゅぎょう　は　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どう</a:t>
            </a:r>
            <a:r>
              <a:rPr lang="ja-JP" altLang="en-US" dirty="0" smtClean="0"/>
              <a:t>　です　か。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13. Are you hungry? Are you thirsty?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おなか　が　ペコペコ　です　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の</a:t>
            </a:r>
            <a:r>
              <a:rPr lang="ja-JP" altLang="en-US" dirty="0" smtClean="0"/>
              <a:t>ど　が　カラカラ　です　か。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14. Did you already study for tomorrow’s Japanese exam?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もう</a:t>
            </a:r>
            <a:r>
              <a:rPr lang="ja-JP" altLang="en-US" dirty="0" smtClean="0"/>
              <a:t>　あした　の　日本語　の　しけん　の　　　　べんきょう　を　しました　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あした　の　日本語　の　しけん　の　　　　　　　べんきょう　を　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もう　</a:t>
            </a:r>
            <a:r>
              <a:rPr lang="ja-JP" altLang="en-US" dirty="0" smtClean="0"/>
              <a:t>しました　か。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15. What happened? </a:t>
            </a:r>
            <a:br>
              <a:rPr lang="en-US" dirty="0" smtClean="0"/>
            </a:br>
            <a:r>
              <a:rPr lang="en-US" dirty="0" smtClean="0"/>
              <a:t>Do you have a fever?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どう　しましたか。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ね</a:t>
            </a:r>
            <a:r>
              <a:rPr lang="ja-JP" altLang="en-US" dirty="0" smtClean="0"/>
              <a:t>つ　が　あります　か。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16. What sports do your father and mother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おとうさん　と　おかあさん　は　なん　の　　　　スポーツ　が　すき　です　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おとうさん　と　おかあさん　は　どんな　　　　　スポーツ　が　すき　です　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044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17. Please give me two pizzas and one large sized cola.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u="sng" dirty="0" smtClean="0"/>
              <a:t>ピザ　を　ふたつ</a:t>
            </a:r>
            <a:r>
              <a:rPr lang="ja-JP" altLang="en-US" dirty="0" smtClean="0"/>
              <a:t>　と　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u="sng" dirty="0" smtClean="0"/>
              <a:t>エル　サイズ　の　　コーラ　を　ひとつ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		</a:t>
            </a:r>
            <a:r>
              <a:rPr lang="ja-JP" altLang="en-US" dirty="0" smtClean="0"/>
              <a:t>ください。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18. What do you eat </a:t>
            </a:r>
            <a:r>
              <a:rPr lang="en-US" i="1" dirty="0" smtClean="0"/>
              <a:t>bento</a:t>
            </a:r>
            <a:r>
              <a:rPr lang="en-US" dirty="0" smtClean="0"/>
              <a:t>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べんとう　を　なに　で　たべます　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なに　で　べんとう　を　たべます　か。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743200" y="1600200"/>
            <a:ext cx="1524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2819400"/>
            <a:ext cx="1524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129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 14  Review  Questions #11-20</vt:lpstr>
      <vt:lpstr>11. How is the cafeteria food?</vt:lpstr>
      <vt:lpstr>12. How is your math class?</vt:lpstr>
      <vt:lpstr>13. Are you hungry? Are you thirsty?</vt:lpstr>
      <vt:lpstr>14. Did you already study for tomorrow’s Japanese exam?</vt:lpstr>
      <vt:lpstr>15. What happened?  Do you have a fever?</vt:lpstr>
      <vt:lpstr>16. What sports do your father and mother like?</vt:lpstr>
      <vt:lpstr>17. Please give me two pizzas and one large sized cola.</vt:lpstr>
      <vt:lpstr>18. What do you eat bento with?</vt:lpstr>
      <vt:lpstr>19. Please have one cookie.</vt:lpstr>
      <vt:lpstr>20. Please have a cup of hot coffee.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</cp:revision>
  <dcterms:created xsi:type="dcterms:W3CDTF">2015-04-16T12:39:17Z</dcterms:created>
  <dcterms:modified xsi:type="dcterms:W3CDTF">2015-04-16T13:48:13Z</dcterms:modified>
</cp:coreProperties>
</file>